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sldIdLst>
    <p:sldId id="258" r:id="rId5"/>
    <p:sldId id="260" r:id="rId6"/>
    <p:sldId id="259" r:id="rId7"/>
    <p:sldId id="261" r:id="rId8"/>
    <p:sldId id="262" r:id="rId9"/>
    <p:sldId id="25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urnesh Dixit" initials="PD" lastIdx="0" clrIdx="0">
    <p:extLst>
      <p:ext uri="{19B8F6BF-5375-455C-9EA6-DF929625EA0E}">
        <p15:presenceInfo xmlns:p15="http://schemas.microsoft.com/office/powerpoint/2012/main" userId="S-1-5-21-4181912725-1486983599-3500133219-121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3" d="100"/>
          <a:sy n="73" d="100"/>
        </p:scale>
        <p:origin x="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324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056703-D75C-4E7D-A86B-CA04E6F18CB8}" type="datetimeFigureOut">
              <a:rPr lang="en-US" smtClean="0"/>
              <a:t>09-02-2015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2CCFA-84CA-4B1A-BE7E-98DA0F20D1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262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12CCFA-84CA-4B1A-BE7E-98DA0F20D1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403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2003424"/>
            <a:ext cx="12185650" cy="1527176"/>
          </a:xfrm>
          <a:prstGeom prst="rect">
            <a:avLst/>
          </a:prstGeom>
          <a:solidFill>
            <a:srgbClr val="00384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Ins="45720" bIns="91440" anchor="b"/>
          <a:lstStyle/>
          <a:p>
            <a:pPr algn="ctr" defTabSz="914099" eaLnBrk="1" hangingPunct="1">
              <a:defRPr/>
            </a:pPr>
            <a:endParaRPr lang="en-US" spc="-5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384175" y="2041525"/>
            <a:ext cx="8423275" cy="930275"/>
          </a:xfrm>
        </p:spPr>
        <p:txBody>
          <a:bodyPr>
            <a:normAutofit lnSpcReduction="10000"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defTabSz="686047" eaLnBrk="1" fontAlgn="auto" hangingPunct="1">
              <a:spcAft>
                <a:spcPts val="0"/>
              </a:spcAft>
              <a:defRPr/>
            </a:pPr>
            <a:r>
              <a:rPr lang="en-US" sz="6600" dirty="0" smtClean="0">
                <a:solidFill>
                  <a:srgbClr val="FFFFFF"/>
                </a:solidFill>
                <a:ea typeface="+mn-ea"/>
              </a:rPr>
              <a:t>Presentation Title</a:t>
            </a:r>
            <a:endParaRPr lang="en-US" sz="6600" dirty="0">
              <a:solidFill>
                <a:srgbClr val="FFFFFF"/>
              </a:solidFill>
              <a:ea typeface="+mn-ea"/>
            </a:endParaRP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84175" y="3117850"/>
            <a:ext cx="5637213" cy="338138"/>
          </a:xfrm>
        </p:spPr>
        <p:txBody>
          <a:bodyPr>
            <a:normAutofit fontScale="92500" lnSpcReduction="20000"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defTabSz="686047"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rgbClr val="FFFFFF"/>
                </a:solidFill>
              </a:rPr>
              <a:t>Subtitle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6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27272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© 42Hertz </a:t>
            </a:r>
            <a:r>
              <a:rPr lang="en-US" sz="1200" dirty="0" smtClean="0">
                <a:solidFill>
                  <a:schemeClr val="bg1"/>
                </a:solidFill>
              </a:rPr>
              <a:t>2013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4517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27272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rgbClr val="7F7F7F"/>
                </a:solidFill>
              </a:rPr>
              <a:t>©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2599DA"/>
                </a:solidFill>
              </a:rPr>
              <a:t>42</a:t>
            </a:r>
            <a:r>
              <a:rPr lang="en-US" sz="1200" dirty="0">
                <a:solidFill>
                  <a:srgbClr val="7F7F7F"/>
                </a:solidFill>
              </a:rPr>
              <a:t>Hertz </a:t>
            </a:r>
            <a:r>
              <a:rPr lang="en-US" sz="1200" dirty="0" smtClean="0">
                <a:solidFill>
                  <a:srgbClr val="7F7F7F"/>
                </a:solidFill>
              </a:rPr>
              <a:t>2013</a:t>
            </a:r>
            <a:endParaRPr lang="en-US" sz="1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479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27272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rgbClr val="7F7F7F"/>
                </a:solidFill>
              </a:rPr>
              <a:t>©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2599DA"/>
                </a:solidFill>
              </a:rPr>
              <a:t>42</a:t>
            </a:r>
            <a:r>
              <a:rPr lang="en-US" sz="1200" dirty="0">
                <a:solidFill>
                  <a:srgbClr val="7F7F7F"/>
                </a:solidFill>
              </a:rPr>
              <a:t>Hertz </a:t>
            </a:r>
            <a:r>
              <a:rPr lang="en-US" sz="1200" dirty="0" smtClean="0">
                <a:solidFill>
                  <a:srgbClr val="7F7F7F"/>
                </a:solidFill>
              </a:rPr>
              <a:t>2013</a:t>
            </a:r>
            <a:endParaRPr lang="en-US" sz="1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657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27272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rgbClr val="7F7F7F"/>
                </a:solidFill>
              </a:rPr>
              <a:t>©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2599DA"/>
                </a:solidFill>
              </a:rPr>
              <a:t>42</a:t>
            </a:r>
            <a:r>
              <a:rPr lang="en-US" sz="1200" dirty="0">
                <a:solidFill>
                  <a:srgbClr val="7F7F7F"/>
                </a:solidFill>
              </a:rPr>
              <a:t>Hertz </a:t>
            </a:r>
            <a:r>
              <a:rPr lang="en-US" sz="1200" dirty="0" smtClean="0">
                <a:solidFill>
                  <a:srgbClr val="7F7F7F"/>
                </a:solidFill>
              </a:rPr>
              <a:t>2013</a:t>
            </a:r>
            <a:endParaRPr lang="en-US" sz="1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70651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Screen Shot 2012-12-18 at 7.47.34 P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86" r="26784" b="14838"/>
          <a:stretch>
            <a:fillRect/>
          </a:stretch>
        </p:blipFill>
        <p:spPr bwMode="auto">
          <a:xfrm>
            <a:off x="5054600" y="1476375"/>
            <a:ext cx="1866900" cy="316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11" descr="Screen Shot 2012-12-18 at 7.47.34 PM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306"/>
          <a:stretch>
            <a:fillRect/>
          </a:stretch>
        </p:blipFill>
        <p:spPr bwMode="auto">
          <a:xfrm>
            <a:off x="3960813" y="4800600"/>
            <a:ext cx="4022725" cy="43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7592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384175" y="2041525"/>
            <a:ext cx="8423275" cy="930275"/>
          </a:xfrm>
        </p:spPr>
        <p:txBody>
          <a:bodyPr>
            <a:normAutofit lnSpcReduction="10000"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defTabSz="686047" eaLnBrk="1" fontAlgn="auto" hangingPunct="1">
              <a:spcAft>
                <a:spcPts val="0"/>
              </a:spcAft>
              <a:defRPr/>
            </a:pPr>
            <a:r>
              <a:rPr lang="en-US" sz="6600" dirty="0" smtClean="0">
                <a:solidFill>
                  <a:srgbClr val="FFFFFF"/>
                </a:solidFill>
                <a:ea typeface="+mn-ea"/>
              </a:rPr>
              <a:t>Title</a:t>
            </a:r>
            <a:endParaRPr lang="en-US" sz="6600" dirty="0">
              <a:solidFill>
                <a:srgbClr val="FFFFFF"/>
              </a:solidFill>
              <a:ea typeface="+mn-ea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84175" y="3117850"/>
            <a:ext cx="5637213" cy="338138"/>
          </a:xfrm>
        </p:spPr>
        <p:txBody>
          <a:bodyPr>
            <a:normAutofit fontScale="92500" lnSpcReduction="20000"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defTabSz="686047"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rgbClr val="FFFFFF"/>
                </a:solidFill>
              </a:rPr>
              <a:t>Subtitle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9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27272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© 42Hertz </a:t>
            </a:r>
            <a:r>
              <a:rPr lang="en-US" sz="1200" dirty="0" smtClean="0">
                <a:solidFill>
                  <a:schemeClr val="bg1"/>
                </a:solidFill>
              </a:rPr>
              <a:t>2013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417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384175" y="2041525"/>
            <a:ext cx="8423275" cy="930275"/>
          </a:xfrm>
        </p:spPr>
        <p:txBody>
          <a:bodyPr>
            <a:normAutofit lnSpcReduction="10000"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defTabSz="686047" eaLnBrk="1" fontAlgn="auto" hangingPunct="1">
              <a:spcAft>
                <a:spcPts val="0"/>
              </a:spcAft>
              <a:defRPr/>
            </a:pPr>
            <a:r>
              <a:rPr lang="en-US" sz="6600" dirty="0" smtClean="0">
                <a:solidFill>
                  <a:srgbClr val="FFFFFF"/>
                </a:solidFill>
                <a:ea typeface="+mn-ea"/>
              </a:rPr>
              <a:t>Title</a:t>
            </a:r>
            <a:endParaRPr lang="en-US" sz="6600" dirty="0">
              <a:solidFill>
                <a:srgbClr val="FFFFFF"/>
              </a:solidFill>
              <a:ea typeface="+mn-ea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384175" y="3117850"/>
            <a:ext cx="5637213" cy="338138"/>
          </a:xfrm>
        </p:spPr>
        <p:txBody>
          <a:bodyPr>
            <a:normAutofit fontScale="92500" lnSpcReduction="20000"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defTabSz="686047" eaLnBrk="1" fontAlgn="auto" hangingPunct="1">
              <a:spcAft>
                <a:spcPts val="0"/>
              </a:spcAft>
              <a:defRPr/>
            </a:pPr>
            <a:r>
              <a:rPr lang="en-US" dirty="0" smtClean="0">
                <a:solidFill>
                  <a:srgbClr val="FFFFFF"/>
                </a:solidFill>
              </a:rPr>
              <a:t>Subtitle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9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27272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© 42Hertz </a:t>
            </a:r>
            <a:r>
              <a:rPr lang="en-US" sz="1200" dirty="0" smtClean="0">
                <a:solidFill>
                  <a:schemeClr val="bg1"/>
                </a:solidFill>
              </a:rPr>
              <a:t>2013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429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27272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rgbClr val="7F7F7F"/>
                </a:solidFill>
              </a:rPr>
              <a:t>©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2599DA"/>
                </a:solidFill>
              </a:rPr>
              <a:t>42</a:t>
            </a:r>
            <a:r>
              <a:rPr lang="en-US" sz="1200" dirty="0">
                <a:solidFill>
                  <a:srgbClr val="7F7F7F"/>
                </a:solidFill>
              </a:rPr>
              <a:t>Hertz </a:t>
            </a:r>
            <a:r>
              <a:rPr lang="en-US" sz="1200" dirty="0" smtClean="0">
                <a:solidFill>
                  <a:srgbClr val="7F7F7F"/>
                </a:solidFill>
              </a:rPr>
              <a:t>2013</a:t>
            </a:r>
            <a:endParaRPr lang="en-US" sz="1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541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27272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rgbClr val="7F7F7F"/>
                </a:solidFill>
              </a:rPr>
              <a:t>©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2599DA"/>
                </a:solidFill>
              </a:rPr>
              <a:t>42</a:t>
            </a:r>
            <a:r>
              <a:rPr lang="en-US" sz="1200" dirty="0">
                <a:solidFill>
                  <a:srgbClr val="7F7F7F"/>
                </a:solidFill>
              </a:rPr>
              <a:t>Hertz </a:t>
            </a:r>
            <a:r>
              <a:rPr lang="en-US" sz="1200" dirty="0" smtClean="0">
                <a:solidFill>
                  <a:srgbClr val="7F7F7F"/>
                </a:solidFill>
              </a:rPr>
              <a:t>2013</a:t>
            </a:r>
            <a:endParaRPr lang="en-US" sz="1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909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27272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rgbClr val="7F7F7F"/>
                </a:solidFill>
              </a:rPr>
              <a:t>©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2599DA"/>
                </a:solidFill>
              </a:rPr>
              <a:t>42</a:t>
            </a:r>
            <a:r>
              <a:rPr lang="en-US" sz="1200" dirty="0">
                <a:solidFill>
                  <a:srgbClr val="7F7F7F"/>
                </a:solidFill>
              </a:rPr>
              <a:t>Hertz </a:t>
            </a:r>
            <a:r>
              <a:rPr lang="en-US" sz="1200" dirty="0" smtClean="0">
                <a:solidFill>
                  <a:srgbClr val="7F7F7F"/>
                </a:solidFill>
              </a:rPr>
              <a:t>2013</a:t>
            </a:r>
            <a:endParaRPr lang="en-US" sz="1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782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27272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rgbClr val="7F7F7F"/>
                </a:solidFill>
              </a:rPr>
              <a:t>©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2599DA"/>
                </a:solidFill>
              </a:rPr>
              <a:t>42</a:t>
            </a:r>
            <a:r>
              <a:rPr lang="en-US" sz="1200" dirty="0">
                <a:solidFill>
                  <a:srgbClr val="7F7F7F"/>
                </a:solidFill>
              </a:rPr>
              <a:t>Hertz </a:t>
            </a:r>
            <a:r>
              <a:rPr lang="en-US" sz="1200" dirty="0" smtClean="0">
                <a:solidFill>
                  <a:srgbClr val="7F7F7F"/>
                </a:solidFill>
              </a:rPr>
              <a:t>2013</a:t>
            </a:r>
            <a:endParaRPr lang="en-US" sz="1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450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27272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rgbClr val="7F7F7F"/>
                </a:solidFill>
              </a:rPr>
              <a:t>©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2599DA"/>
                </a:solidFill>
              </a:rPr>
              <a:t>42</a:t>
            </a:r>
            <a:r>
              <a:rPr lang="en-US" sz="1200" dirty="0">
                <a:solidFill>
                  <a:srgbClr val="7F7F7F"/>
                </a:solidFill>
              </a:rPr>
              <a:t>Hertz </a:t>
            </a:r>
            <a:r>
              <a:rPr lang="en-US" sz="1200" dirty="0" smtClean="0">
                <a:solidFill>
                  <a:srgbClr val="7F7F7F"/>
                </a:solidFill>
              </a:rPr>
              <a:t>2013</a:t>
            </a:r>
            <a:endParaRPr lang="en-US" sz="12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776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13"/>
          <p:cNvSpPr>
            <a:spLocks noChangeArrowheads="1"/>
          </p:cNvSpPr>
          <p:nvPr userDrawn="1"/>
        </p:nvSpPr>
        <p:spPr bwMode="auto">
          <a:xfrm>
            <a:off x="115888" y="6491288"/>
            <a:ext cx="1189037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Segoe UI" panose="020B0502040204020203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sz="1200" dirty="0">
                <a:solidFill>
                  <a:srgbClr val="7F7F7F"/>
                </a:solidFill>
              </a:rPr>
              <a:t>©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2599DA"/>
                </a:solidFill>
              </a:rPr>
              <a:t>42</a:t>
            </a:r>
            <a:r>
              <a:rPr lang="en-US" sz="1200" dirty="0">
                <a:solidFill>
                  <a:srgbClr val="7F7F7F"/>
                </a:solidFill>
              </a:rPr>
              <a:t>Hertz 2012</a:t>
            </a:r>
          </a:p>
        </p:txBody>
      </p:sp>
    </p:spTree>
    <p:extLst>
      <p:ext uri="{BB962C8B-B14F-4D97-AF65-F5344CB8AC3E}">
        <p14:creationId xmlns:p14="http://schemas.microsoft.com/office/powerpoint/2010/main" val="2586879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203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5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AIF Ftp Adapter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83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&amp; </a:t>
            </a:r>
            <a:r>
              <a:rPr lang="en-US" dirty="0" smtClean="0"/>
              <a:t>Merits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Easily configurable with Dynamics AX AIF service operations</a:t>
            </a:r>
          </a:p>
          <a:p>
            <a:r>
              <a:rPr lang="en-US" dirty="0" smtClean="0"/>
              <a:t>SSL enabled</a:t>
            </a:r>
          </a:p>
          <a:p>
            <a:r>
              <a:rPr lang="en-US" dirty="0" smtClean="0"/>
              <a:t>Steady excess to any FTP server through inbound &amp; outbound </a:t>
            </a:r>
            <a:r>
              <a:rPr lang="en-US" dirty="0" smtClean="0"/>
              <a:t>ports</a:t>
            </a:r>
          </a:p>
          <a:p>
            <a:r>
              <a:rPr lang="en-US" dirty="0" smtClean="0"/>
              <a:t>Supports inbound &amp; outbound transform as well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Merits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Can conduct large number of transactions</a:t>
            </a:r>
          </a:p>
          <a:p>
            <a:r>
              <a:rPr lang="en-US" dirty="0" smtClean="0"/>
              <a:t>Fastest file transfer protocol</a:t>
            </a:r>
          </a:p>
          <a:p>
            <a:r>
              <a:rPr lang="en-US" dirty="0" smtClean="0"/>
              <a:t>Secured</a:t>
            </a:r>
          </a:p>
          <a:p>
            <a:r>
              <a:rPr lang="en-US" dirty="0" smtClean="0"/>
              <a:t>Allows back and forth transfer</a:t>
            </a:r>
          </a:p>
          <a:p>
            <a:r>
              <a:rPr lang="en-US" dirty="0" smtClean="0"/>
              <a:t>Provides folder view and web view both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03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42Hertz Aif Ftp Adapter Demo 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97735" y="953037"/>
            <a:ext cx="9247031" cy="5223926"/>
          </a:xfrm>
        </p:spPr>
      </p:pic>
      <p:sp>
        <p:nvSpPr>
          <p:cNvPr id="8" name="TextBox 7"/>
          <p:cNvSpPr txBox="1"/>
          <p:nvPr/>
        </p:nvSpPr>
        <p:spPr>
          <a:xfrm>
            <a:off x="1197735" y="431074"/>
            <a:ext cx="4785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our ftp server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97734" y="306706"/>
            <a:ext cx="5163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contains the records sent from Outbound port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97734" y="306706"/>
            <a:ext cx="6600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contains the records need to be created through inbound port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97732" y="491372"/>
            <a:ext cx="9069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contains the records need to be updated through inbound port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197732" y="431074"/>
            <a:ext cx="681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our table whose data will be exchanged through our ftp adapter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7399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4" grpId="0"/>
      <p:bldP spid="1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42Hertz Aif Ftp Adapter Demo 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3209" y="1149531"/>
            <a:ext cx="9257260" cy="5027432"/>
          </a:xfrm>
        </p:spPr>
      </p:pic>
      <p:sp>
        <p:nvSpPr>
          <p:cNvPr id="7" name="TextBox 6"/>
          <p:cNvSpPr txBox="1"/>
          <p:nvPr/>
        </p:nvSpPr>
        <p:spPr>
          <a:xfrm>
            <a:off x="1023208" y="600891"/>
            <a:ext cx="4280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Let’s send a record through outbound port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23208" y="600891"/>
            <a:ext cx="401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our outbound port configuration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23208" y="600891"/>
            <a:ext cx="401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Ftp Server information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23208" y="600891"/>
            <a:ext cx="5490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Outbound transform to add school name in the sent file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18830" y="566116"/>
            <a:ext cx="401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will send this record to ftp server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14452" y="593045"/>
            <a:ext cx="401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Record is ready to be sent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5696" y="579581"/>
            <a:ext cx="4019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Record is sent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18830" y="566116"/>
            <a:ext cx="4663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School name  through outbound transform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805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6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42Hertz Aif Ftp Adapter Demo 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1966" y="1110343"/>
            <a:ext cx="9894797" cy="5066620"/>
          </a:xfrm>
        </p:spPr>
      </p:pic>
      <p:sp>
        <p:nvSpPr>
          <p:cNvPr id="7" name="TextBox 6"/>
          <p:cNvSpPr txBox="1"/>
          <p:nvPr/>
        </p:nvSpPr>
        <p:spPr>
          <a:xfrm>
            <a:off x="1031966" y="597319"/>
            <a:ext cx="579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Let’s now see how the records are received from FTP to AX 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031966" y="597319"/>
            <a:ext cx="579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Inbound ports for create and update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31966" y="591802"/>
            <a:ext cx="579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Using inbound transform for updating records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31966" y="586285"/>
            <a:ext cx="579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record will be created in our Student details table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75431" y="580768"/>
            <a:ext cx="6261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record will be updated as passed in our student details table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31966" y="597319"/>
            <a:ext cx="5799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Let’s now run the </a:t>
            </a:r>
            <a:r>
              <a:rPr lang="en-US" dirty="0" err="1" smtClean="0"/>
              <a:t>Aif</a:t>
            </a:r>
            <a:r>
              <a:rPr lang="en-US" dirty="0" smtClean="0"/>
              <a:t> message processor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31966" y="589044"/>
            <a:ext cx="64488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We have successfully exchange data between ftp server and AX.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162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5144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9CC2EB94613AB48A453F11BB76E64E2" ma:contentTypeVersion="0" ma:contentTypeDescription="Create a new document." ma:contentTypeScope="" ma:versionID="4f8bcd3bf07afcec3fed05c174c80d4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1FDC11C-734B-4EB7-959E-1659FE8DDC4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8E69942-7001-46AB-9BB0-56987D6A32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0E5870F-BB13-45BE-B9BA-7D56E596ECF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222</Words>
  <Application>Microsoft Office PowerPoint</Application>
  <PresentationFormat>Widescreen</PresentationFormat>
  <Paragraphs>35</Paragraphs>
  <Slides>6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MS PGothic</vt:lpstr>
      <vt:lpstr>Arial</vt:lpstr>
      <vt:lpstr>Calibri</vt:lpstr>
      <vt:lpstr>Segoe UI</vt:lpstr>
      <vt:lpstr>Segoe UI Light</vt:lpstr>
      <vt:lpstr>Wingdings</vt:lpstr>
      <vt:lpstr>Office Theme</vt:lpstr>
      <vt:lpstr>PowerPoint Presentation</vt:lpstr>
      <vt:lpstr>Features &amp; Merits</vt:lpstr>
      <vt:lpstr>PowerPoint Presentation</vt:lpstr>
      <vt:lpstr>PowerPoint Presentation</vt:lpstr>
      <vt:lpstr>PowerPoint Presentation</vt:lpstr>
      <vt:lpstr>PowerPoint Presentation</vt:lpstr>
    </vt:vector>
  </TitlesOfParts>
  <Company>42Hertz INC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Manoj Nuthakki</dc:creator>
  <cp:lastModifiedBy>Purnesh Dixit</cp:lastModifiedBy>
  <cp:revision>23</cp:revision>
  <dcterms:created xsi:type="dcterms:W3CDTF">2013-01-08T10:39:15Z</dcterms:created>
  <dcterms:modified xsi:type="dcterms:W3CDTF">2015-02-09T08:55:58Z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0x010100F9CC2EB94613AB48A453F11BB76E64E2</vt:lpwstr>
  </property>
</Properties>
</file>

<file path=docProps/thumbnail.jpeg>
</file>